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19" d="100"/>
          <a:sy n="19" d="100"/>
        </p:scale>
        <p:origin x="3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041" y="39766003"/>
            <a:ext cx="2867847" cy="218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38092" y="410055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2016-08-09T13:20:14Z</dcterms:created>
  <dcterms:modified xsi:type="dcterms:W3CDTF">2016-08-19T13:45:36Z</dcterms:modified>
</cp:coreProperties>
</file>