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04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  <a:prstGeom prst="rect">
            <a:avLst/>
          </a:prstGeom>
        </p:spPr>
        <p:txBody>
          <a:bodyPr anchor="b"/>
          <a:lstStyle>
            <a:lvl1pPr algn="ctr"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 rot="5400000">
            <a:off x="2647711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2626" y="4928166"/>
            <a:ext cx="927357" cy="6079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0131" y="39974169"/>
            <a:ext cx="3650669" cy="1366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771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921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75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90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  <a:prstGeom prst="rect">
            <a:avLst/>
          </a:prstGeom>
        </p:spPr>
        <p:txBody>
          <a:bodyPr anchor="b"/>
          <a:lstStyle>
            <a:lvl1pPr>
              <a:defRPr sz="1986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05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7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2662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62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596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24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  <a:prstGeom prst="rect">
            <a:avLst/>
          </a:prstGeom>
        </p:spPr>
        <p:txBody>
          <a:bodyPr anchor="b"/>
          <a:lstStyle>
            <a:lvl1pPr>
              <a:defRPr sz="1059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69F8403C-36AE-4D7F-9866-7E123A0A4861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F6275820-37C4-4E44-BF63-B589842B15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064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6" y="27389787"/>
            <a:ext cx="552741" cy="30275213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66390" y="0"/>
            <a:ext cx="608823" cy="4280376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51319" y="544622"/>
            <a:ext cx="4883023" cy="164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693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327732" y="830080"/>
            <a:ext cx="212655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27731" y="2032150"/>
            <a:ext cx="209226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15743" y="2689646"/>
            <a:ext cx="2082035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238064" y="42251023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12673" y="40853122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908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2016-08-09T13:20:14Z</dcterms:created>
  <dcterms:modified xsi:type="dcterms:W3CDTF">2016-08-19T13:46:39Z</dcterms:modified>
</cp:coreProperties>
</file>