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72" y="28139674"/>
            <a:ext cx="4097409" cy="980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39284" y="28283725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37</cp:revision>
  <dcterms:created xsi:type="dcterms:W3CDTF">2015-02-20T16:01:13Z</dcterms:created>
  <dcterms:modified xsi:type="dcterms:W3CDTF">2016-08-19T13:49:04Z</dcterms:modified>
</cp:coreProperties>
</file>