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7" d="100"/>
          <a:sy n="37" d="100"/>
        </p:scale>
        <p:origin x="15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069" y="19244763"/>
            <a:ext cx="3381562" cy="1143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9852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MCLELLAN Claire</cp:lastModifiedBy>
  <cp:revision>8</cp:revision>
  <dcterms:created xsi:type="dcterms:W3CDTF">2016-08-09T15:34:26Z</dcterms:created>
  <dcterms:modified xsi:type="dcterms:W3CDTF">2020-06-16T12:56:12Z</dcterms:modified>
</cp:coreProperties>
</file>