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48" y="28218585"/>
            <a:ext cx="2473412" cy="103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8268" y="28315070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39</cp:revision>
  <dcterms:created xsi:type="dcterms:W3CDTF">2015-02-20T16:01:13Z</dcterms:created>
  <dcterms:modified xsi:type="dcterms:W3CDTF">2016-08-19T13:51:05Z</dcterms:modified>
</cp:coreProperties>
</file>