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41" y="39896250"/>
            <a:ext cx="4584029" cy="183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30358" y="40576123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2016-08-09T13:20:14Z</dcterms:created>
  <dcterms:modified xsi:type="dcterms:W3CDTF">2016-08-19T13:51:23Z</dcterms:modified>
</cp:coreProperties>
</file>