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030" y="28194866"/>
            <a:ext cx="4010819" cy="886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85527" y="2841365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10</cp:revision>
  <dcterms:created xsi:type="dcterms:W3CDTF">2016-08-09T09:31:27Z</dcterms:created>
  <dcterms:modified xsi:type="dcterms:W3CDTF">2016-08-19T13:52:13Z</dcterms:modified>
</cp:coreProperties>
</file>